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3" r:id="rId7"/>
  </p:sldIdLst>
  <p:sldSz cx="14630400" cy="8229600"/>
  <p:notesSz cx="8229600" cy="14630400"/>
  <p:embeddedFontLst>
    <p:embeddedFont>
      <p:font typeface="Mukta Light" panose="020B0604020202020204" charset="0"/>
      <p:regular r:id="rId9"/>
    </p:embeddedFont>
    <p:embeddedFont>
      <p:font typeface="Prompt Medium" panose="00000600000000000000" pitchFamily="2" charset="-3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8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76770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Garden Automation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0396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123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Aashiq Ahmed A - urk22ra2022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8507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Sukesan EG - urk22ra2005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0577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Vengadesh S - urk22ra2028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15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Public Garden Automation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9041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Efficient Watering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28207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irrigation based on real-time soil moisture data reduces water waste and ensures plants receive the right amount of hydration.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9041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to Light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2820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Light sensors monitor sunlight levels to control lighting, ensuring optimal conditions for plant growth.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768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28995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176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Centralized Control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66785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single microcontroller manages the entire system, providing remote monitoring and adjustment capabilities.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555" y="810935"/>
            <a:ext cx="7506891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Light Dependent Resistor (LDR) for Solar Monitoring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5" y="2460903"/>
            <a:ext cx="567095" cy="567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8555" y="3261836"/>
            <a:ext cx="226837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Artificial Light Control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8555" y="4051697"/>
            <a:ext cx="2268379" cy="3366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LDR sensor measures the intensity of ambient light, allowing the system to automatically turn on artificial lights when the sun sets, which can be used in a variety of situations.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92" y="2460903"/>
            <a:ext cx="567095" cy="5670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37692" y="3261836"/>
            <a:ext cx="226849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Energy Efficiency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437692" y="3726894"/>
            <a:ext cx="2268498" cy="2244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turning on artificial lights only when needed, the system conserves energy and reduces electricity costs.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948" y="2460903"/>
            <a:ext cx="567095" cy="5670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6948" y="3261836"/>
            <a:ext cx="226849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Safety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56948" y="3726894"/>
            <a:ext cx="2268498" cy="2244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can be used to ensure adequate light exposure for safety purposes, such as in a parking lot or a dark hallway.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7" y="719138"/>
            <a:ext cx="7591425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Soil Moisture Sensor for Irrigation Needs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93708" y="2284095"/>
            <a:ext cx="30480" cy="5226368"/>
          </a:xfrm>
          <a:prstGeom prst="roundRect">
            <a:avLst>
              <a:gd name="adj" fmla="val 30566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27964" y="2767727"/>
            <a:ext cx="776287" cy="30480"/>
          </a:xfrm>
          <a:prstGeom prst="roundRect">
            <a:avLst>
              <a:gd name="adj" fmla="val 30566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59453" y="2533531"/>
            <a:ext cx="498991" cy="49899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3644" y="2635091"/>
            <a:ext cx="11060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328982" y="2505908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328982" y="2946916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moisture sensor continuously measures the soil's water content, providing real-time data 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27964" y="4583787"/>
            <a:ext cx="776287" cy="30480"/>
          </a:xfrm>
          <a:prstGeom prst="roundRect">
            <a:avLst>
              <a:gd name="adj" fmla="val 30566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59453" y="4349591"/>
            <a:ext cx="498991" cy="49899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2449" y="4451152"/>
            <a:ext cx="172998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328982" y="4321969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Making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328982" y="4762976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analyzes the moisture levels and determines when irrigation is necessary to maintain optimal soil conditions.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27964" y="6399848"/>
            <a:ext cx="776287" cy="30480"/>
          </a:xfrm>
          <a:prstGeom prst="roundRect">
            <a:avLst>
              <a:gd name="adj" fmla="val 30566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59453" y="6165652"/>
            <a:ext cx="498991" cy="49899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3164" y="6267212"/>
            <a:ext cx="17156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328982" y="6138029"/>
            <a:ext cx="251424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Watering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328982" y="6579037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Micro controller activates the water pump to deliver the precise amount of water needed, preventing over or under-watering.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2011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Water Pump for Targeted Watering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240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Precision Irrigation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150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water pump is controlled , delivering water only to the areas that need it based on sensor data.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619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240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Water Conservation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150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Targeted watering reduces overall water consumption, contributing to sustainable gardening practices.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766197"/>
            <a:ext cx="30902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Reduced Manual Labor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625721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Automating the watering process eliminates the need for frequent manual intervention, freeing up time for other maintenance tasks.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4504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Block Diagram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43D649-A1CE-6001-1AE7-2C11669E9465}"/>
              </a:ext>
            </a:extLst>
          </p:cNvPr>
          <p:cNvSpPr/>
          <p:nvPr/>
        </p:nvSpPr>
        <p:spPr>
          <a:xfrm>
            <a:off x="1014760" y="2397512"/>
            <a:ext cx="2397512" cy="100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MOISTURE SENSOR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6C2D1-E73E-5E63-2BDB-4A76BCDBE3D0}"/>
              </a:ext>
            </a:extLst>
          </p:cNvPr>
          <p:cNvSpPr/>
          <p:nvPr/>
        </p:nvSpPr>
        <p:spPr>
          <a:xfrm>
            <a:off x="1014760" y="4616605"/>
            <a:ext cx="2397512" cy="100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LDR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248D8-1AF0-8C37-72DD-A627E653657D}"/>
              </a:ext>
            </a:extLst>
          </p:cNvPr>
          <p:cNvSpPr/>
          <p:nvPr/>
        </p:nvSpPr>
        <p:spPr>
          <a:xfrm>
            <a:off x="4728117" y="3356517"/>
            <a:ext cx="2397512" cy="1003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RASPBERRY PI PICO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375B7-39B3-1C77-C7A9-34ED380F2CC6}"/>
              </a:ext>
            </a:extLst>
          </p:cNvPr>
          <p:cNvSpPr/>
          <p:nvPr/>
        </p:nvSpPr>
        <p:spPr>
          <a:xfrm>
            <a:off x="8441474" y="2397512"/>
            <a:ext cx="2397512" cy="100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MOTOR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67AA4-887D-BCC5-0FA3-1B56F8C6A568}"/>
              </a:ext>
            </a:extLst>
          </p:cNvPr>
          <p:cNvSpPr/>
          <p:nvPr/>
        </p:nvSpPr>
        <p:spPr>
          <a:xfrm>
            <a:off x="8441474" y="4616605"/>
            <a:ext cx="2397512" cy="100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4BA8C-A089-4F60-6160-119BB1138EC1}"/>
              </a:ext>
            </a:extLst>
          </p:cNvPr>
          <p:cNvSpPr/>
          <p:nvPr/>
        </p:nvSpPr>
        <p:spPr>
          <a:xfrm>
            <a:off x="11563814" y="3356517"/>
            <a:ext cx="2397512" cy="100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MOTOR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1D77AB-E7EC-54B7-8CC1-88D97F42F48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12272" y="2899317"/>
            <a:ext cx="1315845" cy="959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6C28A1-C5B2-9BE3-CDCD-C50E176F50CF}"/>
              </a:ext>
            </a:extLst>
          </p:cNvPr>
          <p:cNvCxnSpPr>
            <a:stCxn id="5" idx="3"/>
          </p:cNvCxnSpPr>
          <p:nvPr/>
        </p:nvCxnSpPr>
        <p:spPr>
          <a:xfrm flipV="1">
            <a:off x="3412272" y="4103649"/>
            <a:ext cx="1315845" cy="1014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4E2A654-131B-0A05-E6C5-7109F47B433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125629" y="2899317"/>
            <a:ext cx="1315845" cy="959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3DDAC3-25FC-45DE-4966-262A4C0D33CD}"/>
              </a:ext>
            </a:extLst>
          </p:cNvPr>
          <p:cNvCxnSpPr>
            <a:cxnSpLocks/>
          </p:cNvCxnSpPr>
          <p:nvPr/>
        </p:nvCxnSpPr>
        <p:spPr>
          <a:xfrm>
            <a:off x="7125628" y="4074472"/>
            <a:ext cx="1315845" cy="12600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3086F4E-88F8-A86E-C1B7-2ECB9D7C374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0838986" y="2899317"/>
            <a:ext cx="724828" cy="959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328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Mukta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Aashiq .__. Ahmed</cp:lastModifiedBy>
  <cp:revision>2</cp:revision>
  <dcterms:created xsi:type="dcterms:W3CDTF">2024-10-03T09:10:33Z</dcterms:created>
  <dcterms:modified xsi:type="dcterms:W3CDTF">2024-10-03T06:51:40Z</dcterms:modified>
</cp:coreProperties>
</file>